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497" r:id="rId2"/>
    <p:sldId id="313" r:id="rId3"/>
    <p:sldId id="262" r:id="rId4"/>
    <p:sldId id="265" r:id="rId5"/>
    <p:sldId id="263" r:id="rId6"/>
    <p:sldId id="264" r:id="rId7"/>
    <p:sldId id="267" r:id="rId8"/>
    <p:sldId id="282" r:id="rId9"/>
    <p:sldId id="322" r:id="rId10"/>
    <p:sldId id="258" r:id="rId11"/>
    <p:sldId id="269" r:id="rId12"/>
    <p:sldId id="328" r:id="rId13"/>
    <p:sldId id="337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270" r:id="rId22"/>
    <p:sldId id="326" r:id="rId23"/>
    <p:sldId id="327" r:id="rId24"/>
    <p:sldId id="257" r:id="rId25"/>
    <p:sldId id="314" r:id="rId26"/>
    <p:sldId id="336" r:id="rId27"/>
    <p:sldId id="498" r:id="rId28"/>
    <p:sldId id="324" r:id="rId29"/>
    <p:sldId id="499" r:id="rId30"/>
    <p:sldId id="501" r:id="rId31"/>
    <p:sldId id="502" r:id="rId32"/>
    <p:sldId id="503" r:id="rId33"/>
    <p:sldId id="500" r:id="rId34"/>
    <p:sldId id="504" r:id="rId35"/>
    <p:sldId id="505" r:id="rId36"/>
    <p:sldId id="506" r:id="rId37"/>
    <p:sldId id="315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de Saver" panose="020B0604020202020204" charset="0"/>
      <p:regular r:id="rId46"/>
    </p:embeddedFont>
    <p:embeddedFont>
      <p:font typeface="Cormorant" panose="020B0604020202020204" charset="-52"/>
      <p:regular r:id="rId47"/>
    </p:embeddedFont>
    <p:embeddedFont>
      <p:font typeface="HelveticaNeueCyr" panose="020B0604020202020204" charset="-52"/>
      <p:regular r:id="rId48"/>
      <p:bold r:id="rId49"/>
      <p:italic r:id="rId50"/>
      <p:boldItalic r:id="rId51"/>
    </p:embeddedFont>
    <p:embeddedFont>
      <p:font typeface="Menlo" panose="020B0604020202020204" charset="0"/>
      <p:regular r:id="rId5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FF206EE5-7970-4DB0-B366-5876F1118D9C}"/>
    <pc:docChg chg="undo custSel addSld delSld modSld sldOrd">
      <pc:chgData name="Михаил Попов" userId="1ff28dec684c2c56" providerId="LiveId" clId="{FF206EE5-7970-4DB0-B366-5876F1118D9C}" dt="2021-11-09T16:52:03.732" v="393" actId="1076"/>
      <pc:docMkLst>
        <pc:docMk/>
      </pc:docMkLst>
      <pc:sldChg chg="ord">
        <pc:chgData name="Михаил Попов" userId="1ff28dec684c2c56" providerId="LiveId" clId="{FF206EE5-7970-4DB0-B366-5876F1118D9C}" dt="2021-11-09T16:18:51.412" v="333"/>
        <pc:sldMkLst>
          <pc:docMk/>
          <pc:sldMk cId="3157144391" sldId="262"/>
        </pc:sldMkLst>
      </pc:sldChg>
      <pc:sldChg chg="del">
        <pc:chgData name="Михаил Попов" userId="1ff28dec684c2c56" providerId="LiveId" clId="{FF206EE5-7970-4DB0-B366-5876F1118D9C}" dt="2021-11-08T14:37:39.595" v="24" actId="47"/>
        <pc:sldMkLst>
          <pc:docMk/>
          <pc:sldMk cId="1796929494" sldId="312"/>
        </pc:sldMkLst>
      </pc:sldChg>
      <pc:sldChg chg="modSp modAnim">
        <pc:chgData name="Михаил Попов" userId="1ff28dec684c2c56" providerId="LiveId" clId="{FF206EE5-7970-4DB0-B366-5876F1118D9C}" dt="2021-11-09T16:30:43.644" v="361" actId="20577"/>
        <pc:sldMkLst>
          <pc:docMk/>
          <pc:sldMk cId="610790094" sldId="314"/>
        </pc:sldMkLst>
        <pc:spChg chg="mod">
          <ac:chgData name="Михаил Попов" userId="1ff28dec684c2c56" providerId="LiveId" clId="{FF206EE5-7970-4DB0-B366-5876F1118D9C}" dt="2021-11-09T16:30:43.644" v="361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mod ord delAnim">
        <pc:chgData name="Михаил Попов" userId="1ff28dec684c2c56" providerId="LiveId" clId="{FF206EE5-7970-4DB0-B366-5876F1118D9C}" dt="2021-11-09T15:43:53.895" v="153" actId="20577"/>
        <pc:sldMkLst>
          <pc:docMk/>
          <pc:sldMk cId="1140925112" sldId="324"/>
        </pc:sldMkLst>
        <pc:spChg chg="mod">
          <ac:chgData name="Михаил Попов" userId="1ff28dec684c2c56" providerId="LiveId" clId="{FF206EE5-7970-4DB0-B366-5876F1118D9C}" dt="2021-11-09T15:43:53.895" v="153" actId="20577"/>
          <ac:spMkLst>
            <pc:docMk/>
            <pc:sldMk cId="1140925112" sldId="324"/>
            <ac:spMk id="5" creationId="{60BEFDEC-0829-44D6-9F0A-331BF9277D15}"/>
          </ac:spMkLst>
        </pc:spChg>
        <pc:picChg chg="del">
          <ac:chgData name="Михаил Попов" userId="1ff28dec684c2c56" providerId="LiveId" clId="{FF206EE5-7970-4DB0-B366-5876F1118D9C}" dt="2021-11-09T15:30:10.906" v="25" actId="478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FF206EE5-7970-4DB0-B366-5876F1118D9C}" dt="2021-11-09T15:30:10.906" v="25" actId="478"/>
          <ac:picMkLst>
            <pc:docMk/>
            <pc:sldMk cId="1140925112" sldId="324"/>
            <ac:picMk id="4" creationId="{3ADD14CC-3B39-40E4-A7C4-8C168876212B}"/>
          </ac:picMkLst>
        </pc:picChg>
        <pc:picChg chg="add del mod">
          <ac:chgData name="Михаил Попов" userId="1ff28dec684c2c56" providerId="LiveId" clId="{FF206EE5-7970-4DB0-B366-5876F1118D9C}" dt="2021-11-09T15:42:29.058" v="129" actId="478"/>
          <ac:picMkLst>
            <pc:docMk/>
            <pc:sldMk cId="1140925112" sldId="324"/>
            <ac:picMk id="6" creationId="{F83ACE2F-125C-41EE-BEFD-006FDA68F46B}"/>
          </ac:picMkLst>
        </pc:picChg>
        <pc:picChg chg="add mod">
          <ac:chgData name="Михаил Попов" userId="1ff28dec684c2c56" providerId="LiveId" clId="{FF206EE5-7970-4DB0-B366-5876F1118D9C}" dt="2021-11-09T15:42:54.562" v="135" actId="1076"/>
          <ac:picMkLst>
            <pc:docMk/>
            <pc:sldMk cId="1140925112" sldId="324"/>
            <ac:picMk id="7" creationId="{32FC3005-B262-4B09-BA9A-7C20F830407A}"/>
          </ac:picMkLst>
        </pc:picChg>
      </pc:sldChg>
      <pc:sldChg chg="addSp delSp modSp mod setBg delAnim modAnim">
        <pc:chgData name="Михаил Попов" userId="1ff28dec684c2c56" providerId="LiveId" clId="{FF206EE5-7970-4DB0-B366-5876F1118D9C}" dt="2021-11-09T16:45:21.079" v="362"/>
        <pc:sldMkLst>
          <pc:docMk/>
          <pc:sldMk cId="177926073" sldId="336"/>
        </pc:sldMkLst>
        <pc:spChg chg="mod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6" creationId="{3A31EB15-F8D3-4D3A-B7C8-2D7F8BCEAE88}"/>
          </ac:spMkLst>
        </pc:spChg>
        <pc:spChg chg="del">
          <ac:chgData name="Михаил Попов" userId="1ff28dec684c2c56" providerId="LiveId" clId="{FF206EE5-7970-4DB0-B366-5876F1118D9C}" dt="2021-11-09T15:33:44.933" v="27" actId="478"/>
          <ac:spMkLst>
            <pc:docMk/>
            <pc:sldMk cId="177926073" sldId="336"/>
            <ac:spMk id="7" creationId="{D2A02234-36A4-4252-AE9D-3B3F094C5FFE}"/>
          </ac:spMkLst>
        </pc:spChg>
        <pc:spChg chg="add del">
          <ac:chgData name="Михаил Попов" userId="1ff28dec684c2c56" providerId="LiveId" clId="{FF206EE5-7970-4DB0-B366-5876F1118D9C}" dt="2021-11-09T15:38:05.432" v="39" actId="22"/>
          <ac:spMkLst>
            <pc:docMk/>
            <pc:sldMk cId="177926073" sldId="336"/>
            <ac:spMk id="12" creationId="{732D3EDF-E72F-469B-AB80-550E89E1B8C2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3" creationId="{1825AC39-5F85-4CAA-8A81-A1287086B2B6}"/>
          </ac:spMkLst>
        </pc:spChg>
        <pc:spChg chg="add del">
          <ac:chgData name="Михаил Попов" userId="1ff28dec684c2c56" providerId="LiveId" clId="{FF206EE5-7970-4DB0-B366-5876F1118D9C}" dt="2021-11-09T15:38:08.321" v="41" actId="22"/>
          <ac:spMkLst>
            <pc:docMk/>
            <pc:sldMk cId="177926073" sldId="336"/>
            <ac:spMk id="14" creationId="{8B02D772-49A3-43D7-B955-35409F8927A5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5" creationId="{95DA4D23-37FC-4B90-8188-F0377C5FF44B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7" creationId="{A7A4B465-FBCC-4CD4-89A1-82992A7B47FF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9" creationId="{909E572F-9CDC-4214-9D42-FF0017649590}"/>
          </ac:spMkLst>
        </pc:spChg>
        <pc:picChg chg="del">
          <ac:chgData name="Михаил Попов" userId="1ff28dec684c2c56" providerId="LiveId" clId="{FF206EE5-7970-4DB0-B366-5876F1118D9C}" dt="2021-11-09T15:33:43.025" v="26" actId="478"/>
          <ac:picMkLst>
            <pc:docMk/>
            <pc:sldMk cId="177926073" sldId="336"/>
            <ac:picMk id="5" creationId="{ABFA1229-60D5-417A-89D4-340E7CE93644}"/>
          </ac:picMkLst>
        </pc:picChg>
        <pc:picChg chg="add mod">
          <ac:chgData name="Михаил Попов" userId="1ff28dec684c2c56" providerId="LiveId" clId="{FF206EE5-7970-4DB0-B366-5876F1118D9C}" dt="2021-11-09T15:34:12.340" v="32" actId="1076"/>
          <ac:picMkLst>
            <pc:docMk/>
            <pc:sldMk cId="177926073" sldId="336"/>
            <ac:picMk id="8" creationId="{49E63D97-2731-4D55-BBA1-0E854BDB3A22}"/>
          </ac:picMkLst>
        </pc:picChg>
        <pc:picChg chg="add mod">
          <ac:chgData name="Михаил Попов" userId="1ff28dec684c2c56" providerId="LiveId" clId="{FF206EE5-7970-4DB0-B366-5876F1118D9C}" dt="2021-11-09T15:34:21.220" v="35" actId="1076"/>
          <ac:picMkLst>
            <pc:docMk/>
            <pc:sldMk cId="177926073" sldId="336"/>
            <ac:picMk id="10" creationId="{CE92BFBA-EC28-4580-BBC4-32060BDC0EC4}"/>
          </ac:picMkLst>
        </pc:picChg>
      </pc:sldChg>
      <pc:sldChg chg="modSp add mod">
        <pc:chgData name="Михаил Попов" userId="1ff28dec684c2c56" providerId="LiveId" clId="{FF206EE5-7970-4DB0-B366-5876F1118D9C}" dt="2021-11-08T14:37:29.114" v="23" actId="20577"/>
        <pc:sldMkLst>
          <pc:docMk/>
          <pc:sldMk cId="4166610191" sldId="497"/>
        </pc:sldMkLst>
        <pc:spChg chg="mod">
          <ac:chgData name="Михаил Попов" userId="1ff28dec684c2c56" providerId="LiveId" clId="{FF206EE5-7970-4DB0-B366-5876F1118D9C}" dt="2021-11-08T14:37:29.114" v="23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addSp modSp add mod modAnim">
        <pc:chgData name="Михаил Попов" userId="1ff28dec684c2c56" providerId="LiveId" clId="{FF206EE5-7970-4DB0-B366-5876F1118D9C}" dt="2021-11-09T15:41:27.120" v="127"/>
        <pc:sldMkLst>
          <pc:docMk/>
          <pc:sldMk cId="1694871692" sldId="498"/>
        </pc:sldMkLst>
        <pc:spChg chg="mod">
          <ac:chgData name="Михаил Попов" userId="1ff28dec684c2c56" providerId="LiveId" clId="{FF206EE5-7970-4DB0-B366-5876F1118D9C}" dt="2021-11-09T15:38:29.833" v="95" actId="20577"/>
          <ac:spMkLst>
            <pc:docMk/>
            <pc:sldMk cId="1694871692" sldId="498"/>
            <ac:spMk id="5" creationId="{60BEFDEC-0829-44D6-9F0A-331BF9277D15}"/>
          </ac:spMkLst>
        </pc:spChg>
        <pc:graphicFrameChg chg="add mod modGraphic">
          <ac:chgData name="Михаил Попов" userId="1ff28dec684c2c56" providerId="LiveId" clId="{FF206EE5-7970-4DB0-B366-5876F1118D9C}" dt="2021-11-09T15:41:06.678" v="125" actId="12385"/>
          <ac:graphicFrameMkLst>
            <pc:docMk/>
            <pc:sldMk cId="1694871692" sldId="498"/>
            <ac:graphicFrameMk id="2" creationId="{86316FC9-DE4A-4226-BE67-29F59DD04AA4}"/>
          </ac:graphicFrameMkLst>
        </pc:graphicFrameChg>
        <pc:graphicFrameChg chg="add mod modGraphic">
          <ac:chgData name="Михаил Попов" userId="1ff28dec684c2c56" providerId="LiveId" clId="{FF206EE5-7970-4DB0-B366-5876F1118D9C}" dt="2021-11-09T15:41:13.769" v="126" actId="12385"/>
          <ac:graphicFrameMkLst>
            <pc:docMk/>
            <pc:sldMk cId="1694871692" sldId="498"/>
            <ac:graphicFrameMk id="3" creationId="{77465B91-1606-48E3-964D-4E2198BF00C9}"/>
          </ac:graphicFrameMkLst>
        </pc:graphicFrameChg>
      </pc:sldChg>
      <pc:sldChg chg="addSp delSp modSp add mod modAnim">
        <pc:chgData name="Михаил Попов" userId="1ff28dec684c2c56" providerId="LiveId" clId="{FF206EE5-7970-4DB0-B366-5876F1118D9C}" dt="2021-11-09T15:47:26.642" v="191" actId="1038"/>
        <pc:sldMkLst>
          <pc:docMk/>
          <pc:sldMk cId="2337694806" sldId="499"/>
        </pc:sldMkLst>
        <pc:spChg chg="mod">
          <ac:chgData name="Михаил Попов" userId="1ff28dec684c2c56" providerId="LiveId" clId="{FF206EE5-7970-4DB0-B366-5876F1118D9C}" dt="2021-11-09T15:44:11.685" v="164" actId="14100"/>
          <ac:spMkLst>
            <pc:docMk/>
            <pc:sldMk cId="2337694806" sldId="499"/>
            <ac:spMk id="5" creationId="{60BEFDEC-0829-44D6-9F0A-331BF9277D15}"/>
          </ac:spMkLst>
        </pc:spChg>
        <pc:picChg chg="add mod">
          <ac:chgData name="Михаил Попов" userId="1ff28dec684c2c56" providerId="LiveId" clId="{FF206EE5-7970-4DB0-B366-5876F1118D9C}" dt="2021-11-09T15:44:24.710" v="167" actId="1076"/>
          <ac:picMkLst>
            <pc:docMk/>
            <pc:sldMk cId="2337694806" sldId="499"/>
            <ac:picMk id="4" creationId="{A419148D-5B12-496F-9E42-2662AB7BEA1F}"/>
          </ac:picMkLst>
        </pc:picChg>
        <pc:picChg chg="add mod ord modCrop">
          <ac:chgData name="Михаил Попов" userId="1ff28dec684c2c56" providerId="LiveId" clId="{FF206EE5-7970-4DB0-B366-5876F1118D9C}" dt="2021-11-09T15:46:51.249" v="189" actId="167"/>
          <ac:picMkLst>
            <pc:docMk/>
            <pc:sldMk cId="2337694806" sldId="499"/>
            <ac:picMk id="6" creationId="{E6DA811E-F01A-4C22-B3A4-C3E82E12BF22}"/>
          </ac:picMkLst>
        </pc:picChg>
        <pc:picChg chg="del">
          <ac:chgData name="Михаил Попов" userId="1ff28dec684c2c56" providerId="LiveId" clId="{FF206EE5-7970-4DB0-B366-5876F1118D9C}" dt="2021-11-09T15:43:31.657" v="137" actId="478"/>
          <ac:picMkLst>
            <pc:docMk/>
            <pc:sldMk cId="2337694806" sldId="499"/>
            <ac:picMk id="7" creationId="{32FC3005-B262-4B09-BA9A-7C20F830407A}"/>
          </ac:picMkLst>
        </pc:picChg>
        <pc:picChg chg="add mod ord modCrop">
          <ac:chgData name="Михаил Попов" userId="1ff28dec684c2c56" providerId="LiveId" clId="{FF206EE5-7970-4DB0-B366-5876F1118D9C}" dt="2021-11-09T15:47:26.642" v="191" actId="1038"/>
          <ac:picMkLst>
            <pc:docMk/>
            <pc:sldMk cId="2337694806" sldId="499"/>
            <ac:picMk id="8" creationId="{7BB39D2A-3D40-47C8-88B7-B08E6FA1FFCD}"/>
          </ac:picMkLst>
        </pc:picChg>
      </pc:sldChg>
      <pc:sldChg chg="addSp modSp add mod">
        <pc:chgData name="Михаил Попов" userId="1ff28dec684c2c56" providerId="LiveId" clId="{FF206EE5-7970-4DB0-B366-5876F1118D9C}" dt="2021-11-09T16:16:50.152" v="324" actId="20577"/>
        <pc:sldMkLst>
          <pc:docMk/>
          <pc:sldMk cId="4067438143" sldId="500"/>
        </pc:sldMkLst>
        <pc:spChg chg="mod">
          <ac:chgData name="Михаил Попов" userId="1ff28dec684c2c56" providerId="LiveId" clId="{FF206EE5-7970-4DB0-B366-5876F1118D9C}" dt="2021-11-09T16:16:50.152" v="324" actId="20577"/>
          <ac:spMkLst>
            <pc:docMk/>
            <pc:sldMk cId="4067438143" sldId="500"/>
            <ac:spMk id="5" creationId="{60BEFDEC-0829-44D6-9F0A-331BF9277D15}"/>
          </ac:spMkLst>
        </pc:spChg>
        <pc:picChg chg="add mod">
          <ac:chgData name="Михаил Попов" userId="1ff28dec684c2c56" providerId="LiveId" clId="{FF206EE5-7970-4DB0-B366-5876F1118D9C}" dt="2021-11-09T16:15:37.735" v="274" actId="1076"/>
          <ac:picMkLst>
            <pc:docMk/>
            <pc:sldMk cId="4067438143" sldId="500"/>
            <ac:picMk id="3" creationId="{D1A143FF-41B1-4E55-BEAC-66F78AD38F85}"/>
          </ac:picMkLst>
        </pc:picChg>
        <pc:picChg chg="add mod">
          <ac:chgData name="Михаил Попов" userId="1ff28dec684c2c56" providerId="LiveId" clId="{FF206EE5-7970-4DB0-B366-5876F1118D9C}" dt="2021-11-09T16:15:31.429" v="270" actId="1076"/>
          <ac:picMkLst>
            <pc:docMk/>
            <pc:sldMk cId="4067438143" sldId="500"/>
            <ac:picMk id="4" creationId="{759A2BA4-F064-4254-9578-FE453A91D973}"/>
          </ac:picMkLst>
        </pc:picChg>
      </pc:sldChg>
      <pc:sldChg chg="addSp delSp modSp add mod delAnim">
        <pc:chgData name="Михаил Попов" userId="1ff28dec684c2c56" providerId="LiveId" clId="{FF206EE5-7970-4DB0-B366-5876F1118D9C}" dt="2021-11-09T16:10:52.499" v="245" actId="1076"/>
        <pc:sldMkLst>
          <pc:docMk/>
          <pc:sldMk cId="1008466651" sldId="501"/>
        </pc:sldMkLst>
        <pc:spChg chg="add mod">
          <ac:chgData name="Михаил Попов" userId="1ff28dec684c2c56" providerId="LiveId" clId="{FF206EE5-7970-4DB0-B366-5876F1118D9C}" dt="2021-11-09T16:09:13.528" v="218" actId="164"/>
          <ac:spMkLst>
            <pc:docMk/>
            <pc:sldMk cId="1008466651" sldId="501"/>
            <ac:spMk id="2" creationId="{79F4CC06-F720-4428-89D6-1BFC9C8118E6}"/>
          </ac:spMkLst>
        </pc:spChg>
        <pc:spChg chg="add mod">
          <ac:chgData name="Михаил Попов" userId="1ff28dec684c2c56" providerId="LiveId" clId="{FF206EE5-7970-4DB0-B366-5876F1118D9C}" dt="2021-11-09T16:09:29.224" v="222" actId="164"/>
          <ac:spMkLst>
            <pc:docMk/>
            <pc:sldMk cId="1008466651" sldId="501"/>
            <ac:spMk id="11" creationId="{6D99655D-439C-437E-B0DE-257BA56A3B94}"/>
          </ac:spMkLst>
        </pc:spChg>
        <pc:spChg chg="add mod topLvl">
          <ac:chgData name="Михаил Попов" userId="1ff28dec684c2c56" providerId="LiveId" clId="{FF206EE5-7970-4DB0-B366-5876F1118D9C}" dt="2021-11-09T16:10:11.708" v="230" actId="164"/>
          <ac:spMkLst>
            <pc:docMk/>
            <pc:sldMk cId="1008466651" sldId="501"/>
            <ac:spMk id="13" creationId="{B6D95F07-59A6-4B34-A9BF-3197796E0367}"/>
          </ac:spMkLst>
        </pc:spChg>
        <pc:grpChg chg="add mod">
          <ac:chgData name="Михаил Попов" userId="1ff28dec684c2c56" providerId="LiveId" clId="{FF206EE5-7970-4DB0-B366-5876F1118D9C}" dt="2021-11-09T16:10:52.499" v="245" actId="1076"/>
          <ac:grpSpMkLst>
            <pc:docMk/>
            <pc:sldMk cId="1008466651" sldId="501"/>
            <ac:grpSpMk id="3" creationId="{302D7DCE-BC01-459F-8F2F-8DB037351FEF}"/>
          </ac:grpSpMkLst>
        </pc:grpChg>
        <pc:grpChg chg="add del mod">
          <ac:chgData name="Михаил Попов" userId="1ff28dec684c2c56" providerId="LiveId" clId="{FF206EE5-7970-4DB0-B366-5876F1118D9C}" dt="2021-11-09T16:10:50.717" v="243" actId="478"/>
          <ac:grpSpMkLst>
            <pc:docMk/>
            <pc:sldMk cId="1008466651" sldId="501"/>
            <ac:grpSpMk id="12" creationId="{73D6C1EE-AF27-4D05-BDC5-88E66B223A63}"/>
          </ac:grpSpMkLst>
        </pc:grpChg>
        <pc:grpChg chg="add del mod">
          <ac:chgData name="Михаил Попов" userId="1ff28dec684c2c56" providerId="LiveId" clId="{FF206EE5-7970-4DB0-B366-5876F1118D9C}" dt="2021-11-09T16:10:03.658" v="228" actId="165"/>
          <ac:grpSpMkLst>
            <pc:docMk/>
            <pc:sldMk cId="1008466651" sldId="501"/>
            <ac:grpSpMk id="14" creationId="{93DC6362-FDE3-44CD-ADB0-7222E60F304D}"/>
          </ac:grpSpMkLst>
        </pc:grpChg>
        <pc:grpChg chg="add del mod">
          <ac:chgData name="Михаил Попов" userId="1ff28dec684c2c56" providerId="LiveId" clId="{FF206EE5-7970-4DB0-B366-5876F1118D9C}" dt="2021-11-09T16:10:51.071" v="244" actId="478"/>
          <ac:grpSpMkLst>
            <pc:docMk/>
            <pc:sldMk cId="1008466651" sldId="501"/>
            <ac:grpSpMk id="15" creationId="{9EBA88F2-50C8-4C17-9930-47F181B7333B}"/>
          </ac:grpSpMkLst>
        </pc:grpChg>
        <pc:picChg chg="del">
          <ac:chgData name="Михаил Попов" userId="1ff28dec684c2c56" providerId="LiveId" clId="{FF206EE5-7970-4DB0-B366-5876F1118D9C}" dt="2021-11-09T15:48:23.947" v="198" actId="478"/>
          <ac:picMkLst>
            <pc:docMk/>
            <pc:sldMk cId="1008466651" sldId="501"/>
            <ac:picMk id="6" creationId="{E6DA811E-F01A-4C22-B3A4-C3E82E12BF22}"/>
          </ac:picMkLst>
        </pc:picChg>
        <pc:picChg chg="add mod modCrop">
          <ac:chgData name="Михаил Попов" userId="1ff28dec684c2c56" providerId="LiveId" clId="{FF206EE5-7970-4DB0-B366-5876F1118D9C}" dt="2021-11-09T16:09:13.528" v="218" actId="164"/>
          <ac:picMkLst>
            <pc:docMk/>
            <pc:sldMk cId="1008466651" sldId="501"/>
            <ac:picMk id="7" creationId="{C0597323-1C1F-4BFE-A535-65B488A42AD3}"/>
          </ac:picMkLst>
        </pc:picChg>
        <pc:picChg chg="del">
          <ac:chgData name="Михаил Попов" userId="1ff28dec684c2c56" providerId="LiveId" clId="{FF206EE5-7970-4DB0-B366-5876F1118D9C}" dt="2021-11-09T15:48:22.805" v="197" actId="478"/>
          <ac:picMkLst>
            <pc:docMk/>
            <pc:sldMk cId="1008466651" sldId="501"/>
            <ac:picMk id="8" creationId="{7BB39D2A-3D40-47C8-88B7-B08E6FA1FFCD}"/>
          </ac:picMkLst>
        </pc:picChg>
        <pc:picChg chg="add mod modCrop">
          <ac:chgData name="Михаил Попов" userId="1ff28dec684c2c56" providerId="LiveId" clId="{FF206EE5-7970-4DB0-B366-5876F1118D9C}" dt="2021-11-09T16:09:29.224" v="222" actId="164"/>
          <ac:picMkLst>
            <pc:docMk/>
            <pc:sldMk cId="1008466651" sldId="501"/>
            <ac:picMk id="9" creationId="{A806DF28-D51A-4D6D-B1A9-CA091A3D298B}"/>
          </ac:picMkLst>
        </pc:picChg>
        <pc:picChg chg="add mod topLvl modCrop">
          <ac:chgData name="Михаил Попов" userId="1ff28dec684c2c56" providerId="LiveId" clId="{FF206EE5-7970-4DB0-B366-5876F1118D9C}" dt="2021-11-09T16:10:11.708" v="230" actId="164"/>
          <ac:picMkLst>
            <pc:docMk/>
            <pc:sldMk cId="1008466651" sldId="501"/>
            <ac:picMk id="10" creationId="{E3F93437-A527-4E5A-A185-AEC03A253A89}"/>
          </ac:picMkLst>
        </pc:picChg>
      </pc:sldChg>
      <pc:sldChg chg="delSp modSp add mod">
        <pc:chgData name="Михаил Попов" userId="1ff28dec684c2c56" providerId="LiveId" clId="{FF206EE5-7970-4DB0-B366-5876F1118D9C}" dt="2021-11-09T16:11:05.742" v="252" actId="1036"/>
        <pc:sldMkLst>
          <pc:docMk/>
          <pc:sldMk cId="1180801988" sldId="502"/>
        </pc:sldMkLst>
        <pc:grpChg chg="del">
          <ac:chgData name="Михаил Попов" userId="1ff28dec684c2c56" providerId="LiveId" clId="{FF206EE5-7970-4DB0-B366-5876F1118D9C}" dt="2021-11-09T16:10:56.288" v="246" actId="478"/>
          <ac:grpSpMkLst>
            <pc:docMk/>
            <pc:sldMk cId="1180801988" sldId="502"/>
            <ac:grpSpMk id="3" creationId="{302D7DCE-BC01-459F-8F2F-8DB037351FEF}"/>
          </ac:grpSpMkLst>
        </pc:grpChg>
        <pc:grpChg chg="mod">
          <ac:chgData name="Михаил Попов" userId="1ff28dec684c2c56" providerId="LiveId" clId="{FF206EE5-7970-4DB0-B366-5876F1118D9C}" dt="2021-11-09T16:11:05.742" v="252" actId="1036"/>
          <ac:grpSpMkLst>
            <pc:docMk/>
            <pc:sldMk cId="1180801988" sldId="502"/>
            <ac:grpSpMk id="12" creationId="{73D6C1EE-AF27-4D05-BDC5-88E66B223A63}"/>
          </ac:grpSpMkLst>
        </pc:grpChg>
        <pc:grpChg chg="del">
          <ac:chgData name="Михаил Попов" userId="1ff28dec684c2c56" providerId="LiveId" clId="{FF206EE5-7970-4DB0-B366-5876F1118D9C}" dt="2021-11-09T16:10:56.844" v="247" actId="478"/>
          <ac:grpSpMkLst>
            <pc:docMk/>
            <pc:sldMk cId="1180801988" sldId="502"/>
            <ac:grpSpMk id="15" creationId="{9EBA88F2-50C8-4C17-9930-47F181B7333B}"/>
          </ac:grpSpMkLst>
        </pc:grpChg>
      </pc:sldChg>
      <pc:sldChg chg="delSp modSp add mod">
        <pc:chgData name="Михаил Попов" userId="1ff28dec684c2c56" providerId="LiveId" clId="{FF206EE5-7970-4DB0-B366-5876F1118D9C}" dt="2021-11-09T16:11:23.648" v="263" actId="1038"/>
        <pc:sldMkLst>
          <pc:docMk/>
          <pc:sldMk cId="2562541685" sldId="503"/>
        </pc:sldMkLst>
        <pc:grpChg chg="del">
          <ac:chgData name="Михаил Попов" userId="1ff28dec684c2c56" providerId="LiveId" clId="{FF206EE5-7970-4DB0-B366-5876F1118D9C}" dt="2021-11-09T16:11:11.152" v="253" actId="478"/>
          <ac:grpSpMkLst>
            <pc:docMk/>
            <pc:sldMk cId="2562541685" sldId="503"/>
            <ac:grpSpMk id="3" creationId="{302D7DCE-BC01-459F-8F2F-8DB037351FEF}"/>
          </ac:grpSpMkLst>
        </pc:grpChg>
        <pc:grpChg chg="del">
          <ac:chgData name="Михаил Попов" userId="1ff28dec684c2c56" providerId="LiveId" clId="{FF206EE5-7970-4DB0-B366-5876F1118D9C}" dt="2021-11-09T16:11:11.751" v="254" actId="478"/>
          <ac:grpSpMkLst>
            <pc:docMk/>
            <pc:sldMk cId="2562541685" sldId="503"/>
            <ac:grpSpMk id="12" creationId="{73D6C1EE-AF27-4D05-BDC5-88E66B223A63}"/>
          </ac:grpSpMkLst>
        </pc:grpChg>
        <pc:grpChg chg="mod">
          <ac:chgData name="Михаил Попов" userId="1ff28dec684c2c56" providerId="LiveId" clId="{FF206EE5-7970-4DB0-B366-5876F1118D9C}" dt="2021-11-09T16:11:23.648" v="263" actId="1038"/>
          <ac:grpSpMkLst>
            <pc:docMk/>
            <pc:sldMk cId="2562541685" sldId="503"/>
            <ac:grpSpMk id="15" creationId="{9EBA88F2-50C8-4C17-9930-47F181B7333B}"/>
          </ac:grpSpMkLst>
        </pc:grpChg>
      </pc:sldChg>
      <pc:sldChg chg="addSp delSp modSp add mod">
        <pc:chgData name="Михаил Попов" userId="1ff28dec684c2c56" providerId="LiveId" clId="{FF206EE5-7970-4DB0-B366-5876F1118D9C}" dt="2021-11-09T16:17:46.507" v="331" actId="1076"/>
        <pc:sldMkLst>
          <pc:docMk/>
          <pc:sldMk cId="1940520123" sldId="504"/>
        </pc:sldMkLst>
        <pc:spChg chg="del">
          <ac:chgData name="Михаил Попов" userId="1ff28dec684c2c56" providerId="LiveId" clId="{FF206EE5-7970-4DB0-B366-5876F1118D9C}" dt="2021-11-09T16:17:34.325" v="325" actId="478"/>
          <ac:spMkLst>
            <pc:docMk/>
            <pc:sldMk cId="1940520123" sldId="504"/>
            <ac:spMk id="5" creationId="{60BEFDEC-0829-44D6-9F0A-331BF9277D15}"/>
          </ac:spMkLst>
        </pc:spChg>
        <pc:spChg chg="add del mod">
          <ac:chgData name="Михаил Попов" userId="1ff28dec684c2c56" providerId="LiveId" clId="{FF206EE5-7970-4DB0-B366-5876F1118D9C}" dt="2021-11-09T16:17:35.799" v="326" actId="478"/>
          <ac:spMkLst>
            <pc:docMk/>
            <pc:sldMk cId="1940520123" sldId="504"/>
            <ac:spMk id="6" creationId="{31B68C71-D035-4D54-8FE6-96771D400F41}"/>
          </ac:spMkLst>
        </pc:spChg>
        <pc:picChg chg="del">
          <ac:chgData name="Михаил Попов" userId="1ff28dec684c2c56" providerId="LiveId" clId="{FF206EE5-7970-4DB0-B366-5876F1118D9C}" dt="2021-11-09T16:17:38.010" v="328" actId="478"/>
          <ac:picMkLst>
            <pc:docMk/>
            <pc:sldMk cId="1940520123" sldId="504"/>
            <ac:picMk id="3" creationId="{D1A143FF-41B1-4E55-BEAC-66F78AD38F85}"/>
          </ac:picMkLst>
        </pc:picChg>
        <pc:picChg chg="del">
          <ac:chgData name="Михаил Попов" userId="1ff28dec684c2c56" providerId="LiveId" clId="{FF206EE5-7970-4DB0-B366-5876F1118D9C}" dt="2021-11-09T16:17:37.623" v="327" actId="478"/>
          <ac:picMkLst>
            <pc:docMk/>
            <pc:sldMk cId="1940520123" sldId="504"/>
            <ac:picMk id="4" creationId="{759A2BA4-F064-4254-9578-FE453A91D973}"/>
          </ac:picMkLst>
        </pc:picChg>
        <pc:picChg chg="add mod">
          <ac:chgData name="Михаил Попов" userId="1ff28dec684c2c56" providerId="LiveId" clId="{FF206EE5-7970-4DB0-B366-5876F1118D9C}" dt="2021-11-09T16:17:46.507" v="331" actId="1076"/>
          <ac:picMkLst>
            <pc:docMk/>
            <pc:sldMk cId="1940520123" sldId="504"/>
            <ac:picMk id="7" creationId="{9F1D6DC6-45A2-4D7D-8448-2323508684B9}"/>
          </ac:picMkLst>
        </pc:picChg>
      </pc:sldChg>
      <pc:sldChg chg="addSp delSp modSp new mod">
        <pc:chgData name="Михаил Попов" userId="1ff28dec684c2c56" providerId="LiveId" clId="{FF206EE5-7970-4DB0-B366-5876F1118D9C}" dt="2021-11-09T16:52:03.732" v="393" actId="1076"/>
        <pc:sldMkLst>
          <pc:docMk/>
          <pc:sldMk cId="136201540" sldId="505"/>
        </pc:sldMkLst>
        <pc:spChg chg="del">
          <ac:chgData name="Михаил Попов" userId="1ff28dec684c2c56" providerId="LiveId" clId="{FF206EE5-7970-4DB0-B366-5876F1118D9C}" dt="2021-11-09T16:49:38.128" v="365" actId="478"/>
          <ac:spMkLst>
            <pc:docMk/>
            <pc:sldMk cId="136201540" sldId="505"/>
            <ac:spMk id="2" creationId="{E8A15D56-29D0-45C2-8E98-4BCA67153DAE}"/>
          </ac:spMkLst>
        </pc:spChg>
        <pc:spChg chg="del">
          <ac:chgData name="Михаил Попов" userId="1ff28dec684c2c56" providerId="LiveId" clId="{FF206EE5-7970-4DB0-B366-5876F1118D9C}" dt="2021-11-09T16:49:36.312" v="364" actId="478"/>
          <ac:spMkLst>
            <pc:docMk/>
            <pc:sldMk cId="136201540" sldId="505"/>
            <ac:spMk id="3" creationId="{3B862164-622E-4F04-85C0-225FF0B08BB4}"/>
          </ac:spMkLst>
        </pc:spChg>
        <pc:spChg chg="add mod">
          <ac:chgData name="Михаил Попов" userId="1ff28dec684c2c56" providerId="LiveId" clId="{FF206EE5-7970-4DB0-B366-5876F1118D9C}" dt="2021-11-09T16:52:03.732" v="393" actId="1076"/>
          <ac:spMkLst>
            <pc:docMk/>
            <pc:sldMk cId="136201540" sldId="505"/>
            <ac:spMk id="5" creationId="{45F25266-AB92-4175-BFBD-D4FD0223C9B3}"/>
          </ac:spMkLst>
        </pc:spChg>
        <pc:spChg chg="add del mod">
          <ac:chgData name="Михаил Попов" userId="1ff28dec684c2c56" providerId="LiveId" clId="{FF206EE5-7970-4DB0-B366-5876F1118D9C}" dt="2021-11-09T16:51:42.711" v="390" actId="478"/>
          <ac:spMkLst>
            <pc:docMk/>
            <pc:sldMk cId="136201540" sldId="505"/>
            <ac:spMk id="7" creationId="{76F995B7-1FDF-486A-BB87-A63F0BB0BB36}"/>
          </ac:spMkLst>
        </pc:spChg>
      </pc:sldChg>
      <pc:sldChg chg="delSp add mod">
        <pc:chgData name="Михаил Попов" userId="1ff28dec684c2c56" providerId="LiveId" clId="{FF206EE5-7970-4DB0-B366-5876F1118D9C}" dt="2021-11-09T16:51:53.025" v="392" actId="478"/>
        <pc:sldMkLst>
          <pc:docMk/>
          <pc:sldMk cId="3329166874" sldId="506"/>
        </pc:sldMkLst>
        <pc:spChg chg="del">
          <ac:chgData name="Михаил Попов" userId="1ff28dec684c2c56" providerId="LiveId" clId="{FF206EE5-7970-4DB0-B366-5876F1118D9C}" dt="2021-11-09T16:51:53.025" v="392" actId="478"/>
          <ac:spMkLst>
            <pc:docMk/>
            <pc:sldMk cId="3329166874" sldId="506"/>
            <ac:spMk id="5" creationId="{45F25266-AB92-4175-BFBD-D4FD0223C9B3}"/>
          </ac:spMkLst>
        </pc:spChg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ABCEFC32-1C16-40D8-9B03-99C4FAFF140D}"/>
    <pc:docChg chg="modSld">
      <pc:chgData name="Михаил Попов" userId="1ff28dec684c2c56" providerId="LiveId" clId="{ABCEFC32-1C16-40D8-9B03-99C4FAFF140D}" dt="2021-11-19T14:06:12.019" v="5" actId="20577"/>
      <pc:docMkLst>
        <pc:docMk/>
      </pc:docMkLst>
      <pc:sldChg chg="modSp mod">
        <pc:chgData name="Михаил Попов" userId="1ff28dec684c2c56" providerId="LiveId" clId="{ABCEFC32-1C16-40D8-9B03-99C4FAFF140D}" dt="2021-11-19T14:05:11.137" v="2" actId="20577"/>
        <pc:sldMkLst>
          <pc:docMk/>
          <pc:sldMk cId="4166610191" sldId="497"/>
        </pc:sldMkLst>
        <pc:spChg chg="mod">
          <ac:chgData name="Михаил Попов" userId="1ff28dec684c2c56" providerId="LiveId" clId="{ABCEFC32-1C16-40D8-9B03-99C4FAFF140D}" dt="2021-11-19T14:05:11.137" v="2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ABCEFC32-1C16-40D8-9B03-99C4FAFF140D}" dt="2021-11-19T14:05:08.660" v="0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modSp mod">
        <pc:chgData name="Михаил Попов" userId="1ff28dec684c2c56" providerId="LiveId" clId="{ABCEFC32-1C16-40D8-9B03-99C4FAFF140D}" dt="2021-11-19T14:06:12.019" v="5" actId="20577"/>
        <pc:sldMkLst>
          <pc:docMk/>
          <pc:sldMk cId="136201540" sldId="505"/>
        </pc:sldMkLst>
        <pc:spChg chg="mod">
          <ac:chgData name="Михаил Попов" userId="1ff28dec684c2c56" providerId="LiveId" clId="{ABCEFC32-1C16-40D8-9B03-99C4FAFF140D}" dt="2021-11-19T14:06:12.019" v="5" actId="20577"/>
          <ac:spMkLst>
            <pc:docMk/>
            <pc:sldMk cId="136201540" sldId="505"/>
            <ac:spMk id="5" creationId="{45F25266-AB92-4175-BFBD-D4FD0223C9B3}"/>
          </ac:spMkLst>
        </pc:spChg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11. Подсистема прерывания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6564C-A717-456D-A964-89D93B8E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8421" y="2348099"/>
            <a:ext cx="3455158" cy="270249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8005A8-B249-46C5-9148-131A456C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Цепочечная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96902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</p:spTree>
    <p:extLst>
      <p:ext uri="{BB962C8B-B14F-4D97-AF65-F5344CB8AC3E}">
        <p14:creationId xmlns:p14="http://schemas.microsoft.com/office/powerpoint/2010/main" val="58778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4C7DF-8FE2-0B48-A311-7F14AC29D49D}"/>
              </a:ext>
            </a:extLst>
          </p:cNvPr>
          <p:cNvSpPr txBox="1"/>
          <p:nvPr/>
        </p:nvSpPr>
        <p:spPr>
          <a:xfrm>
            <a:off x="6829308" y="54825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1176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872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02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225101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902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137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4093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050179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47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930907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8595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811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614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реализаций систем прерываний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DE540-3E14-46EE-8BDA-21BCB7D9FCFA}"/>
              </a:ext>
            </a:extLst>
          </p:cNvPr>
          <p:cNvSpPr txBox="1"/>
          <p:nvPr/>
        </p:nvSpPr>
        <p:spPr>
          <a:xfrm>
            <a:off x="6003388" y="2487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559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</p:spTree>
    <p:extLst>
      <p:ext uri="{BB962C8B-B14F-4D97-AF65-F5344CB8AC3E}">
        <p14:creationId xmlns:p14="http://schemas.microsoft.com/office/powerpoint/2010/main" val="7123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5794314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96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603285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25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1F0A73-3E84-44C6-8C3C-030CE565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73" y="1895600"/>
            <a:ext cx="7415254" cy="410429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73779B-387A-412E-9E2A-579291B3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векторных прерываний</a:t>
            </a:r>
          </a:p>
        </p:txBody>
      </p:sp>
    </p:spTree>
    <p:extLst>
      <p:ext uri="{BB962C8B-B14F-4D97-AF65-F5344CB8AC3E}">
        <p14:creationId xmlns:p14="http://schemas.microsoft.com/office/powerpoint/2010/main" val="2622429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Системы приоритетов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Абсолютные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Относительные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Порог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Маска прерывания (каждая программа устанавливает свою маску)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Игнорирование, при поступлении замаскированного запроса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Установка в очередь поступившего замаскированного запроса</a:t>
            </a:r>
          </a:p>
        </p:txBody>
      </p:sp>
    </p:spTree>
    <p:extLst>
      <p:ext uri="{BB962C8B-B14F-4D97-AF65-F5344CB8AC3E}">
        <p14:creationId xmlns:p14="http://schemas.microsoft.com/office/powerpoint/2010/main" val="6107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A31EB15-F8D3-4D3A-B7C8-2D7F8BCE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Control and Status Registers 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9E63D97-2731-4D55-BBA1-0E854BDB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57" y="1690688"/>
            <a:ext cx="4464685" cy="382143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92BFBA-EC28-4580-BBC4-32060BDC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56" y="5512118"/>
            <a:ext cx="4464685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для работы с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6316FC9-DE4A-4226-BE67-29F59DD04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775287"/>
              </p:ext>
            </p:extLst>
          </p:nvPr>
        </p:nvGraphicFramePr>
        <p:xfrm>
          <a:off x="838200" y="2005330"/>
          <a:ext cx="10515599" cy="142367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053955">
                  <a:extLst>
                    <a:ext uri="{9D8B030D-6E8A-4147-A177-3AD203B41FA5}">
                      <a16:colId xmlns:a16="http://schemas.microsoft.com/office/drawing/2014/main" val="4030478228"/>
                    </a:ext>
                  </a:extLst>
                </a:gridCol>
                <a:gridCol w="853345">
                  <a:extLst>
                    <a:ext uri="{9D8B030D-6E8A-4147-A177-3AD203B41FA5}">
                      <a16:colId xmlns:a16="http://schemas.microsoft.com/office/drawing/2014/main" val="1407080788"/>
                    </a:ext>
                  </a:extLst>
                </a:gridCol>
                <a:gridCol w="636266">
                  <a:extLst>
                    <a:ext uri="{9D8B030D-6E8A-4147-A177-3AD203B41FA5}">
                      <a16:colId xmlns:a16="http://schemas.microsoft.com/office/drawing/2014/main" val="2975517407"/>
                    </a:ext>
                  </a:extLst>
                </a:gridCol>
                <a:gridCol w="2122882">
                  <a:extLst>
                    <a:ext uri="{9D8B030D-6E8A-4147-A177-3AD203B41FA5}">
                      <a16:colId xmlns:a16="http://schemas.microsoft.com/office/drawing/2014/main" val="3973185489"/>
                    </a:ext>
                  </a:extLst>
                </a:gridCol>
                <a:gridCol w="3182824">
                  <a:extLst>
                    <a:ext uri="{9D8B030D-6E8A-4147-A177-3AD203B41FA5}">
                      <a16:colId xmlns:a16="http://schemas.microsoft.com/office/drawing/2014/main" val="3006926813"/>
                    </a:ext>
                  </a:extLst>
                </a:gridCol>
                <a:gridCol w="2666327">
                  <a:extLst>
                    <a:ext uri="{9D8B030D-6E8A-4147-A177-3AD203B41FA5}">
                      <a16:colId xmlns:a16="http://schemas.microsoft.com/office/drawing/2014/main" val="32009183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opcode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func3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Тип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029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mret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Возврат из прерывания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PC = </a:t>
                      </a:r>
                      <a:r>
                        <a:rPr lang="en-US" sz="1800" dirty="0" err="1">
                          <a:effectLst/>
                        </a:rPr>
                        <a:t>mepc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9210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</a:t>
                      </a:r>
                      <a:r>
                        <a:rPr lang="en-US" sz="1800">
                          <a:effectLst/>
                        </a:rPr>
                        <a:t>/</a:t>
                      </a: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334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csrrs</a:t>
                      </a:r>
                      <a:r>
                        <a:rPr lang="en-US" sz="1800" dirty="0">
                          <a:effectLst/>
                        </a:rPr>
                        <a:t> rd, csr,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Чтение/Установка бит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csr |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941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csrrc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Чтение/Очистка бит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rd = csr, csr = csr &amp; ~rs1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7707029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7465B91-1606-48E3-964D-4E2198BF0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22142"/>
              </p:ext>
            </p:extLst>
          </p:nvPr>
        </p:nvGraphicFramePr>
        <p:xfrm>
          <a:off x="838201" y="3811460"/>
          <a:ext cx="10515598" cy="85420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337033">
                  <a:extLst>
                    <a:ext uri="{9D8B030D-6E8A-4147-A177-3AD203B41FA5}">
                      <a16:colId xmlns:a16="http://schemas.microsoft.com/office/drawing/2014/main" val="1692554101"/>
                    </a:ext>
                  </a:extLst>
                </a:gridCol>
                <a:gridCol w="2547387">
                  <a:extLst>
                    <a:ext uri="{9D8B030D-6E8A-4147-A177-3AD203B41FA5}">
                      <a16:colId xmlns:a16="http://schemas.microsoft.com/office/drawing/2014/main" val="3561494442"/>
                    </a:ext>
                  </a:extLst>
                </a:gridCol>
                <a:gridCol w="2963889">
                  <a:extLst>
                    <a:ext uri="{9D8B030D-6E8A-4147-A177-3AD203B41FA5}">
                      <a16:colId xmlns:a16="http://schemas.microsoft.com/office/drawing/2014/main" val="515138689"/>
                    </a:ext>
                  </a:extLst>
                </a:gridCol>
                <a:gridCol w="2667289">
                  <a:extLst>
                    <a:ext uri="{9D8B030D-6E8A-4147-A177-3AD203B41FA5}">
                      <a16:colId xmlns:a16="http://schemas.microsoft.com/office/drawing/2014/main" val="24011533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Псевдоинструкция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 </a:t>
                      </a:r>
                      <a:r>
                        <a:rPr lang="en-US" sz="1800">
                          <a:effectLst/>
                        </a:rPr>
                        <a:t>RISC-V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0564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 rd,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csrrs rd, csr, x0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8847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csrw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x0,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csr =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0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8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FC3005-B262-4B09-BA9A-7C20F830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256"/>
            <a:ext cx="9096293" cy="54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5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DA811E-F01A-4C22-B3A4-C3E82E12B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30"/>
          <a:stretch/>
        </p:blipFill>
        <p:spPr>
          <a:xfrm>
            <a:off x="7254895" y="2930799"/>
            <a:ext cx="3665580" cy="18671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B39D2A-3D40-47C8-88B7-B08E6FA1F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69"/>
          <a:stretch/>
        </p:blipFill>
        <p:spPr>
          <a:xfrm>
            <a:off x="7275885" y="2930799"/>
            <a:ext cx="3655404" cy="186716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736EAF-B598-4310-85BD-0179F10C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61" y="2725556"/>
            <a:ext cx="4358711" cy="23143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323246-B3F9-4496-B2A1-240A4F46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управления при прерывании</a:t>
            </a:r>
          </a:p>
        </p:txBody>
      </p:sp>
    </p:spTree>
    <p:extLst>
      <p:ext uri="{BB962C8B-B14F-4D97-AF65-F5344CB8AC3E}">
        <p14:creationId xmlns:p14="http://schemas.microsoft.com/office/powerpoint/2010/main" val="315714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02D7DCE-BC01-459F-8F2F-8DB037351FEF}"/>
              </a:ext>
            </a:extLst>
          </p:cNvPr>
          <p:cNvGrpSpPr/>
          <p:nvPr/>
        </p:nvGrpSpPr>
        <p:grpSpPr>
          <a:xfrm>
            <a:off x="7500958" y="3131269"/>
            <a:ext cx="3338141" cy="1335914"/>
            <a:chOff x="2757859" y="2276619"/>
            <a:chExt cx="3338141" cy="1335914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0597323-1C1F-4BFE-A535-65B488A42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285"/>
            <a:stretch/>
          </p:blipFill>
          <p:spPr>
            <a:xfrm>
              <a:off x="2757859" y="2283610"/>
              <a:ext cx="2728541" cy="1328923"/>
            </a:xfrm>
            <a:prstGeom prst="rect">
              <a:avLst/>
            </a:prstGeom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79F4CC06-F720-4428-89D6-1BFC9C8118E6}"/>
                </a:ext>
              </a:extLst>
            </p:cNvPr>
            <p:cNvSpPr/>
            <p:nvPr/>
          </p:nvSpPr>
          <p:spPr>
            <a:xfrm>
              <a:off x="5337990" y="2276619"/>
              <a:ext cx="758010" cy="1335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08466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3D6C1EE-AF27-4D05-BDC5-88E66B223A63}"/>
              </a:ext>
            </a:extLst>
          </p:cNvPr>
          <p:cNvGrpSpPr/>
          <p:nvPr/>
        </p:nvGrpSpPr>
        <p:grpSpPr>
          <a:xfrm>
            <a:off x="7471462" y="3133806"/>
            <a:ext cx="3443575" cy="1366199"/>
            <a:chOff x="6606222" y="2427343"/>
            <a:chExt cx="3443575" cy="136619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806DF28-D51A-4D6D-B1A9-CA091A3D2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5" r="30842"/>
            <a:stretch/>
          </p:blipFill>
          <p:spPr>
            <a:xfrm>
              <a:off x="6606222" y="2427343"/>
              <a:ext cx="3039482" cy="1328923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6D99655D-439C-437E-B0DE-257BA56A3B94}"/>
                </a:ext>
              </a:extLst>
            </p:cNvPr>
            <p:cNvSpPr/>
            <p:nvPr/>
          </p:nvSpPr>
          <p:spPr>
            <a:xfrm>
              <a:off x="9291787" y="3429000"/>
              <a:ext cx="758010" cy="364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80801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EBA88F2-50C8-4C17-9930-47F181B7333B}"/>
              </a:ext>
            </a:extLst>
          </p:cNvPr>
          <p:cNvGrpSpPr/>
          <p:nvPr/>
        </p:nvGrpSpPr>
        <p:grpSpPr>
          <a:xfrm>
            <a:off x="7153120" y="3137775"/>
            <a:ext cx="3168574" cy="1328923"/>
            <a:chOff x="7806747" y="4430220"/>
            <a:chExt cx="3168574" cy="1328923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3F93437-A527-4E5A-A185-AEC03A253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076"/>
            <a:stretch/>
          </p:blipFill>
          <p:spPr>
            <a:xfrm>
              <a:off x="8062515" y="4430220"/>
              <a:ext cx="2912806" cy="1328923"/>
            </a:xfrm>
            <a:prstGeom prst="rect">
              <a:avLst/>
            </a:prstGeom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6D95F07-59A6-4B34-A9BF-3197796E0367}"/>
                </a:ext>
              </a:extLst>
            </p:cNvPr>
            <p:cNvSpPr/>
            <p:nvPr/>
          </p:nvSpPr>
          <p:spPr>
            <a:xfrm>
              <a:off x="7806747" y="4866968"/>
              <a:ext cx="758010" cy="592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6254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прерываний с циклическим опросом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A143FF-41B1-4E55-BEAC-66F78AD38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43" t="5913" r="12406" b="11341"/>
          <a:stretch/>
        </p:blipFill>
        <p:spPr bwMode="auto">
          <a:xfrm>
            <a:off x="8795579" y="2467285"/>
            <a:ext cx="2481614" cy="1923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9A2BA4-F064-4254-9578-FE453A91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977956"/>
            <a:ext cx="6614639" cy="38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8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1D6DC6-45A2-4D7D-8448-232350868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7182" y="1154858"/>
            <a:ext cx="6157636" cy="44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2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F25266-AB92-4175-BFBD-D4FD0223C9B3}"/>
              </a:ext>
            </a:extLst>
          </p:cNvPr>
          <p:cNvSpPr txBox="1"/>
          <p:nvPr/>
        </p:nvSpPr>
        <p:spPr>
          <a:xfrm>
            <a:off x="1011141" y="1825686"/>
            <a:ext cx="89438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9160"/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Инициализируем начальные значения регистров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xFFFFFFFC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верхушку стека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10000000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глобальные данные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00080020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подготавливаем маску прерывания для 5 и 19 входов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mie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маску в регистр маски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la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аналогично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загружает число, в данном случае - адрес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mtvec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вектор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xEFFFFFFC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готовим адрес верхушки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в указатель на верхушку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начальное значение глобальной переменной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(gp)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в память 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		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бесконечный цикл, аналогичный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(1);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beq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ничего не делаем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0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F995B7-1FDF-486A-BB87-A63F0BB0BB36}"/>
              </a:ext>
            </a:extLst>
          </p:cNvPr>
          <p:cNvSpPr txBox="1"/>
          <p:nvPr/>
        </p:nvSpPr>
        <p:spPr>
          <a:xfrm>
            <a:off x="1853980" y="151179"/>
            <a:ext cx="100186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местами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en-US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		# Переключаем адрес возврата на следующую инструкцию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в момент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увеличиваем </a:t>
            </a:r>
            <a:r>
              <a:rPr lang="ru-RU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t2 		</a:t>
            </a:r>
            <a:r>
              <a:rPr lang="en-US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+ 4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регистр причины и на 5-ое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5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одного из прерываний)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это не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прерывание, то проверяем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5-го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прибавляем к значению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на 19-ое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19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 другого прерывания)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не 19-ое, то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19-го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srli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делим число пополам сдвигом вправо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регистры на места и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обратно местами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и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mret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управление программе (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)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29166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Сканирование входов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 программный опрос входных сигналов</a:t>
            </a:r>
          </a:p>
        </p:txBody>
      </p:sp>
    </p:spTree>
    <p:extLst>
      <p:ext uri="{BB962C8B-B14F-4D97-AF65-F5344CB8AC3E}">
        <p14:creationId xmlns:p14="http://schemas.microsoft.com/office/powerpoint/2010/main" val="110773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EFD51DA-EFE4-4AFF-BE4A-3D5E05AC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58415-B12A-4902-8765-3113C97F7774}"/>
              </a:ext>
            </a:extLst>
          </p:cNvPr>
          <p:cNvSpPr txBox="1"/>
          <p:nvPr/>
        </p:nvSpPr>
        <p:spPr>
          <a:xfrm>
            <a:off x="4459287" y="2354111"/>
            <a:ext cx="24257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События, ведущие к перехвату (</a:t>
            </a:r>
            <a:r>
              <a:rPr lang="en-US" dirty="0"/>
              <a:t>trap)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39DD4-C388-46F5-8B4B-952DA5D56B51}"/>
              </a:ext>
            </a:extLst>
          </p:cNvPr>
          <p:cNvSpPr txBox="1"/>
          <p:nvPr/>
        </p:nvSpPr>
        <p:spPr>
          <a:xfrm>
            <a:off x="3736975" y="3541773"/>
            <a:ext cx="14446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Прерывания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DC706A-ED8D-4500-BD4C-8C9E389E4735}"/>
              </a:ext>
            </a:extLst>
          </p:cNvPr>
          <p:cNvSpPr txBox="1"/>
          <p:nvPr/>
        </p:nvSpPr>
        <p:spPr>
          <a:xfrm>
            <a:off x="6288088" y="3546570"/>
            <a:ext cx="14446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Исключения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FBEA0-818F-44D5-ACE1-E2563685CCA6}"/>
              </a:ext>
            </a:extLst>
          </p:cNvPr>
          <p:cNvSpPr txBox="1"/>
          <p:nvPr/>
        </p:nvSpPr>
        <p:spPr>
          <a:xfrm>
            <a:off x="2729099" y="4452436"/>
            <a:ext cx="15857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Маски́руемые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71210-B6A9-475A-8F86-23D1293D0C3E}"/>
              </a:ext>
            </a:extLst>
          </p:cNvPr>
          <p:cNvSpPr txBox="1"/>
          <p:nvPr/>
        </p:nvSpPr>
        <p:spPr>
          <a:xfrm>
            <a:off x="4776787" y="4452436"/>
            <a:ext cx="17907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Немаски́руемые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A599C99-F112-4A64-9FB3-449E8E4DB48F}"/>
              </a:ext>
            </a:extLst>
          </p:cNvPr>
          <p:cNvCxnSpPr>
            <a:cxnSpLocks/>
          </p:cNvCxnSpPr>
          <p:nvPr/>
        </p:nvCxnSpPr>
        <p:spPr>
          <a:xfrm flipH="1">
            <a:off x="4590256" y="2996845"/>
            <a:ext cx="591345" cy="5497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DA37D72-85EA-405C-B4F8-E9DC3EBF6094}"/>
              </a:ext>
            </a:extLst>
          </p:cNvPr>
          <p:cNvCxnSpPr>
            <a:cxnSpLocks/>
          </p:cNvCxnSpPr>
          <p:nvPr/>
        </p:nvCxnSpPr>
        <p:spPr>
          <a:xfrm>
            <a:off x="6184501" y="2998044"/>
            <a:ext cx="700486" cy="5485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0C579E1-180B-4D8C-BF31-E88BE8257D36}"/>
              </a:ext>
            </a:extLst>
          </p:cNvPr>
          <p:cNvCxnSpPr>
            <a:cxnSpLocks/>
          </p:cNvCxnSpPr>
          <p:nvPr/>
        </p:nvCxnSpPr>
        <p:spPr>
          <a:xfrm flipH="1">
            <a:off x="3741935" y="3911105"/>
            <a:ext cx="404814" cy="541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0D075AB-B992-4A72-AD0D-5DF8F0A30E53}"/>
              </a:ext>
            </a:extLst>
          </p:cNvPr>
          <p:cNvCxnSpPr>
            <a:cxnSpLocks/>
          </p:cNvCxnSpPr>
          <p:nvPr/>
        </p:nvCxnSpPr>
        <p:spPr>
          <a:xfrm>
            <a:off x="4838700" y="3911105"/>
            <a:ext cx="500261" cy="541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77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реакции,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Затраты времени на переключении программ,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Эффективность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F92074-9FC3-425D-BE82-CC34AC3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92" y="4371227"/>
            <a:ext cx="5581816" cy="19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Способен воспринимать только один запрос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 ограничена некоторым значением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Программы могут неограниченно прерывать друг друга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74882-74A3-4B1E-91EB-511F4261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32" y="3848339"/>
            <a:ext cx="5253335" cy="26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1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Допустимые моменты прерывания программ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помеченного оператора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Покомандный метод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быстрого реагирования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7372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Маскирование прерывания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9719DB-D1C8-4B38-9CF1-88F4B0FD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798" y="2420196"/>
            <a:ext cx="4482403" cy="30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28A3E-07EE-4C5B-8913-92B4917E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выявления прерывания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3E451-59B5-4AE7-86B5-4C2A7441E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Обзорные (общий обработчик прерывания)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Векторные (ссылки на обработчики прерывания хранятся в таблице векторов прерывания)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 прерывания – адрес начала подпрограммы прерывания</a:t>
            </a:r>
          </a:p>
        </p:txBody>
      </p:sp>
    </p:spTree>
    <p:extLst>
      <p:ext uri="{BB962C8B-B14F-4D97-AF65-F5344CB8AC3E}">
        <p14:creationId xmlns:p14="http://schemas.microsoft.com/office/powerpoint/2010/main" val="3604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5541</TotalTime>
  <Words>503</Words>
  <Application>Microsoft Office PowerPoint</Application>
  <PresentationFormat>Широкоэкранный</PresentationFormat>
  <Paragraphs>264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6" baseType="lpstr">
      <vt:lpstr>HelveticaNeue LT CYR 57 Cond</vt:lpstr>
      <vt:lpstr>Menlo</vt:lpstr>
      <vt:lpstr>Code Saver</vt:lpstr>
      <vt:lpstr>Calibri</vt:lpstr>
      <vt:lpstr>Cormorant</vt:lpstr>
      <vt:lpstr>Arial</vt:lpstr>
      <vt:lpstr>HelveticaNeueCyr</vt:lpstr>
      <vt:lpstr>Calibri Light</vt:lpstr>
      <vt:lpstr>Тема Office</vt:lpstr>
      <vt:lpstr>Архитектуры процессорных систем</vt:lpstr>
      <vt:lpstr>План лекции</vt:lpstr>
      <vt:lpstr>Передача управления при прерывании</vt:lpstr>
      <vt:lpstr>Классификация прерываний</vt:lpstr>
      <vt:lpstr>Основные характеристики прерываний</vt:lpstr>
      <vt:lpstr>Глубина прерываний</vt:lpstr>
      <vt:lpstr>Допустимые моменты прерывания программ</vt:lpstr>
      <vt:lpstr>Маскирование прерывания</vt:lpstr>
      <vt:lpstr>Способы выявления прерывания</vt:lpstr>
      <vt:lpstr>Цепочечная схема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Дейзи-цепочка</vt:lpstr>
      <vt:lpstr>Дейзи-цепочка</vt:lpstr>
      <vt:lpstr>Дейзи-цепочка</vt:lpstr>
      <vt:lpstr>Контроллер векторных прерываний</vt:lpstr>
      <vt:lpstr>Системы приоритетов</vt:lpstr>
      <vt:lpstr>Control and Status Registers RISC-V</vt:lpstr>
      <vt:lpstr>Инструкции для работы с CSR</vt:lpstr>
      <vt:lpstr>Подсистема прерывания для RISC-V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Контроллер прерываний с циклическим опросом</vt:lpstr>
      <vt:lpstr>Презентация PowerPoint</vt:lpstr>
      <vt:lpstr>Презентация PowerPoint</vt:lpstr>
      <vt:lpstr>Презентация PowerPoint</vt:lpstr>
      <vt:lpstr>Сканирование входов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</dc:title>
  <dc:creator>Михаил Попов</dc:creator>
  <cp:lastModifiedBy>Андрей Солодовников</cp:lastModifiedBy>
  <cp:revision>8</cp:revision>
  <dcterms:created xsi:type="dcterms:W3CDTF">2019-10-29T03:27:57Z</dcterms:created>
  <dcterms:modified xsi:type="dcterms:W3CDTF">2024-01-15T08:05:42Z</dcterms:modified>
</cp:coreProperties>
</file>